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8" r:id="rId9"/>
    <p:sldId id="262" r:id="rId10"/>
    <p:sldId id="263" r:id="rId11"/>
    <p:sldId id="269" r:id="rId12"/>
    <p:sldId id="264" r:id="rId13"/>
    <p:sldId id="265" r:id="rId14"/>
    <p:sldId id="271" r:id="rId15"/>
    <p:sldId id="266" r:id="rId16"/>
    <p:sldId id="272" r:id="rId17"/>
    <p:sldId id="267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56" d="100"/>
          <a:sy n="56" d="100"/>
        </p:scale>
        <p:origin x="-71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4DC27-8098-4474-9D16-905A96E783C5}" type="datetimeFigureOut">
              <a:rPr lang="es-CO" smtClean="0"/>
              <a:pPr/>
              <a:t>15/09/2014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389912" y="2924944"/>
            <a:ext cx="6286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Pour</a:t>
            </a:r>
            <a:r>
              <a:rPr lang="es-MX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MX" sz="8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Considération</a:t>
            </a:r>
            <a:endParaRPr lang="es-CO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422" y="1285860"/>
            <a:ext cx="6429420" cy="5429288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me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sentirais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-je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j’étais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affamé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handicappé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sans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personne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me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nourrir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?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Que se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passerait-il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 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attendaient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que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diminue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mes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crampes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la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faim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avant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me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donner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biberon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ou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sein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juste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respecter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l’horaire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établi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?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>
            <a:normAutofit/>
          </a:bodyPr>
          <a:lstStyle/>
          <a:p>
            <a:pPr lvl="0" algn="just"/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Et si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pendant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mon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sommeil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ils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me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réveillaient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décidant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moi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que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l’heure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du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repas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était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arrivé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?</a:t>
            </a:r>
          </a:p>
          <a:p>
            <a:pPr lvl="0" algn="just"/>
            <a:endParaRPr lang="es-CO" sz="26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algn="just"/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Ou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encore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si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après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sieste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d’une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heure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ils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me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laissaient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pleurer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durant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toute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autre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heure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parce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qu’ayant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décidé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que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j‘ai</a:t>
            </a:r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</a:t>
            </a:r>
            <a:r>
              <a:rPr lang="es-MX" sz="2600" b="1" dirty="0"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600" b="1" dirty="0" err="1">
                <a:latin typeface="Andalus" pitchFamily="18" charset="-78"/>
                <a:cs typeface="Andalus" pitchFamily="18" charset="-78"/>
              </a:rPr>
              <a:t>deux</a:t>
            </a:r>
            <a:r>
              <a:rPr lang="es-MX" sz="26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600" b="1" dirty="0" err="1" smtClean="0">
                <a:latin typeface="Andalus" pitchFamily="18" charset="-78"/>
                <a:cs typeface="Andalus" pitchFamily="18" charset="-78"/>
              </a:rPr>
              <a:t>heures</a:t>
            </a:r>
            <a:r>
              <a:rPr lang="es-MX" sz="2600" b="1" dirty="0" smtClean="0"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600" b="1" dirty="0" err="1" smtClean="0">
                <a:latin typeface="Andalus" pitchFamily="18" charset="-78"/>
                <a:cs typeface="Andalus" pitchFamily="18" charset="-78"/>
              </a:rPr>
              <a:t>sieste</a:t>
            </a:r>
            <a:r>
              <a:rPr lang="es-MX" sz="2600" b="1" dirty="0" smtClean="0">
                <a:latin typeface="Andalus" pitchFamily="18" charset="-78"/>
                <a:cs typeface="Andalus" pitchFamily="18" charset="-78"/>
              </a:rPr>
              <a:t>?</a:t>
            </a:r>
            <a:endParaRPr lang="es-CO" sz="26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MX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25127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422" y="1500174"/>
            <a:ext cx="6329378" cy="5643602"/>
          </a:xfrm>
        </p:spPr>
        <p:txBody>
          <a:bodyPr/>
          <a:lstStyle/>
          <a:p>
            <a:pPr algn="just"/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“Les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fermes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tendres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utilisent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bon </a:t>
            </a:r>
            <a:r>
              <a:rPr lang="es-MX" sz="28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sens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;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certes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il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faut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une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routine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et de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l’ordre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dans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la vie des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mais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au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lieu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suivre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manière</a:t>
            </a:r>
            <a:r>
              <a:rPr lang="es-MX" sz="2800" b="1" dirty="0">
                <a:latin typeface="Andalus" pitchFamily="18" charset="-78"/>
                <a:cs typeface="Andalus" pitchFamily="18" charset="-78"/>
              </a:rPr>
              <a:t> 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rigide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un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conseil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un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séminaire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ou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livre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les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intelligents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commencent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partir 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singuliers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les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conduisent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doucement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un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horaire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plus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régulier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 ”.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7308" y="1052736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s-MX" sz="3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ATTENTION  À ACCORDER AUX           BESOINS  PSYCHOLOGIQUES</a:t>
            </a:r>
            <a:r>
              <a:rPr lang="es-MX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:</a:t>
            </a:r>
            <a:endParaRPr lang="es-CO" sz="36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14612" y="3000372"/>
            <a:ext cx="6215106" cy="2428892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latin typeface="Andalus" pitchFamily="18" charset="-78"/>
                <a:cs typeface="Andalus" pitchFamily="18" charset="-78"/>
              </a:rPr>
              <a:t>“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vous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désirez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avoir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ayant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considération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est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indispensable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d’être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eux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 bon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modèle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considération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”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/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2465348"/>
            <a:ext cx="6357982" cy="55721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CO" sz="2800" b="1" dirty="0" smtClean="0">
                <a:latin typeface="Andalus" pitchFamily="18" charset="-78"/>
                <a:cs typeface="Andalus" pitchFamily="18" charset="-78"/>
              </a:rPr>
              <a:t>- </a:t>
            </a:r>
            <a:r>
              <a:rPr lang="es-CO" sz="2800" b="1" dirty="0" err="1" smtClean="0">
                <a:latin typeface="Andalus" pitchFamily="18" charset="-78"/>
                <a:cs typeface="Andalus" pitchFamily="18" charset="-78"/>
              </a:rPr>
              <a:t>Mettez-vous</a:t>
            </a:r>
            <a:r>
              <a:rPr lang="es-CO" sz="2800" b="1" dirty="0" smtClean="0">
                <a:latin typeface="Andalus" pitchFamily="18" charset="-78"/>
                <a:cs typeface="Andalus" pitchFamily="18" charset="-78"/>
              </a:rPr>
              <a:t> à </a:t>
            </a:r>
            <a:r>
              <a:rPr lang="es-CO" sz="2800" b="1" dirty="0" err="1" smtClean="0">
                <a:latin typeface="Andalus" pitchFamily="18" charset="-78"/>
                <a:cs typeface="Andalus" pitchFamily="18" charset="-78"/>
              </a:rPr>
              <a:t>leur</a:t>
            </a:r>
            <a:r>
              <a:rPr lang="es-CO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CO" sz="2800" b="1" dirty="0" err="1" smtClean="0">
                <a:latin typeface="Andalus" pitchFamily="18" charset="-78"/>
                <a:cs typeface="Andalus" pitchFamily="18" charset="-78"/>
              </a:rPr>
              <a:t>niveau</a:t>
            </a:r>
            <a:r>
              <a:rPr lang="es-CO" sz="2800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-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Regardez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-les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dans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yeux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Évitez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de les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interrompre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N’essayez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pas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de les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bousculer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Exprimez-leur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l’intérêt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>
              <a:buNone/>
            </a:pP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Rappelez-vous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: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durant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les sept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premières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années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 de la vie,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l’amour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s’éppelle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:               T-E-M-P-S.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endParaRPr lang="es-CO" dirty="0"/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  <p:sp>
        <p:nvSpPr>
          <p:cNvPr id="4" name="2 Marcador de contenido"/>
          <p:cNvSpPr txBox="1">
            <a:spLocks/>
          </p:cNvSpPr>
          <p:nvPr/>
        </p:nvSpPr>
        <p:spPr>
          <a:xfrm>
            <a:off x="1979712" y="920690"/>
            <a:ext cx="6092750" cy="1500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Les 7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premières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années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 la vie de vos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enfants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sont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le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moment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pratiquer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l’art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 les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écouter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O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32" y="112474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Enseignez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aux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enfants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  à </a:t>
            </a:r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s’occuper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 des </a:t>
            </a:r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besoins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lang="es-MX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d’autrui</a:t>
            </a: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.</a:t>
            </a: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36208" y="2553974"/>
            <a:ext cx="6572296" cy="4043378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Enseignez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chacun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vos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prendre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considération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des plus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petits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Donnez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chaque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l’opportunité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prendre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soin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</a:t>
            </a:r>
            <a:r>
              <a:rPr lang="es-MX" sz="28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une</a:t>
            </a:r>
            <a:r>
              <a:rPr lang="es-MX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personne</a:t>
            </a:r>
            <a:r>
              <a:rPr lang="es-MX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du </a:t>
            </a:r>
            <a:r>
              <a:rPr lang="es-MX" sz="28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troisième</a:t>
            </a:r>
            <a:r>
              <a:rPr lang="es-MX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âge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Soyez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modèle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d’attitude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montrant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l’intérêt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altruiste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quand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vous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rencontrez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d’autres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personnes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 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Encouragez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le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petits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prendre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soin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leurs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jouets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poupées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et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animaux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 en  peluche.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 startAt="4"/>
            </a:pP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Enseignez-leur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être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gentils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avec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les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mascottes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, à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satisfaire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leurs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 startAt="4"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La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façon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dont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vous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traitez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vos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sera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le plus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puissant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modèle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qu’ils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latin typeface="Andalus" pitchFamily="18" charset="-78"/>
                <a:cs typeface="Andalus" pitchFamily="18" charset="-78"/>
              </a:rPr>
              <a:t>suivront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endParaRPr lang="es-CO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71736" y="1268760"/>
            <a:ext cx="6320744" cy="40176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“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Réduisez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vitesse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</a:p>
          <a:p>
            <a:pPr algn="ctr">
              <a:buNone/>
            </a:pP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rofitez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présence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vos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Savourez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commentaires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amusants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</a:p>
          <a:p>
            <a:pPr algn="ctr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et 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Prenez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plaisir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accorder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toute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votre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attention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”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s-C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71736" y="1357298"/>
            <a:ext cx="5786478" cy="4768865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L’attention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est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manière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fondamentale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démontrer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son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amour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autrui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C’est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l’amour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action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.</a:t>
            </a:r>
          </a:p>
          <a:p>
            <a:pPr algn="just">
              <a:buNone/>
            </a:pP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 cas de manque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d’attention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de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considération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aimante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développent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sentiments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rejet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d’insécurité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2" name="TextBox 11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1643042" y="1071546"/>
            <a:ext cx="6715172" cy="214314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Les </a:t>
            </a:r>
            <a:r>
              <a:rPr lang="es-MX" sz="3600" b="1" dirty="0" err="1" smtClean="0">
                <a:ln w="11430"/>
                <a:effectLst/>
                <a:latin typeface="Andalus" pitchFamily="18" charset="-78"/>
                <a:cs typeface="Andalus" pitchFamily="18" charset="-78"/>
              </a:rPr>
              <a:t>nécessités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600" b="1" dirty="0" err="1" smtClean="0">
                <a:ln w="11430"/>
                <a:effectLst/>
                <a:latin typeface="Andalus" pitchFamily="18" charset="-78"/>
                <a:cs typeface="Andalus" pitchFamily="18" charset="-78"/>
              </a:rPr>
              <a:t>fondamentales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 des </a:t>
            </a:r>
            <a:r>
              <a:rPr lang="es-MX" sz="3600" b="1" dirty="0" err="1" smtClean="0">
                <a:ln w="11430"/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600" b="1" dirty="0" err="1" smtClean="0">
                <a:ln w="11430"/>
                <a:effectLst/>
                <a:latin typeface="Andalus" pitchFamily="18" charset="-78"/>
                <a:cs typeface="Andalus" pitchFamily="18" charset="-78"/>
              </a:rPr>
              <a:t>selon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 A. </a:t>
            </a:r>
            <a:r>
              <a:rPr lang="es-MX" sz="3600" b="1" dirty="0" err="1" smtClean="0">
                <a:ln w="11430"/>
                <a:effectLst/>
                <a:latin typeface="Andalus" pitchFamily="18" charset="-78"/>
                <a:cs typeface="Andalus" pitchFamily="18" charset="-78"/>
              </a:rPr>
              <a:t>Marslow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:</a:t>
            </a:r>
          </a:p>
          <a:p>
            <a:pPr>
              <a:buNone/>
            </a:pPr>
            <a:endParaRPr lang="es-MX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000364" y="3357562"/>
            <a:ext cx="6143668" cy="2571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s-MX" sz="3200" b="1" dirty="0"/>
              <a:t>-</a:t>
            </a:r>
            <a:r>
              <a:rPr lang="es-MX" sz="3200" b="1" dirty="0" err="1" smtClean="0"/>
              <a:t>Aliment</a:t>
            </a:r>
            <a:r>
              <a:rPr lang="es-MX" sz="3200" b="1" dirty="0" smtClean="0"/>
              <a:t> et </a:t>
            </a:r>
            <a:r>
              <a:rPr lang="es-MX" sz="3200" b="1" dirty="0" err="1" smtClean="0"/>
              <a:t>refuge</a:t>
            </a:r>
            <a:r>
              <a:rPr lang="es-MX" sz="3200" b="1" dirty="0" smtClean="0"/>
              <a:t>.</a:t>
            </a:r>
            <a:endParaRPr lang="es-CO" sz="3200" b="1" dirty="0"/>
          </a:p>
          <a:p>
            <a:pPr marL="342900" indent="-342900">
              <a:spcBef>
                <a:spcPct val="20000"/>
              </a:spcBef>
            </a:pPr>
            <a:r>
              <a:rPr lang="es-MX" sz="3200" b="1" dirty="0"/>
              <a:t>-</a:t>
            </a:r>
            <a:r>
              <a:rPr lang="es-MX" sz="3200" b="1" dirty="0" err="1" smtClean="0"/>
              <a:t>Sécurité</a:t>
            </a:r>
            <a:r>
              <a:rPr lang="es-MX" sz="3200" b="1" dirty="0" smtClean="0"/>
              <a:t> et </a:t>
            </a:r>
            <a:r>
              <a:rPr lang="es-MX" sz="3200" b="1" dirty="0" err="1" smtClean="0"/>
              <a:t>suvivance</a:t>
            </a:r>
            <a:r>
              <a:rPr lang="es-MX" sz="3200" b="1" dirty="0" smtClean="0"/>
              <a:t>.</a:t>
            </a:r>
            <a:endParaRPr lang="es-CO" sz="3200" b="1" dirty="0"/>
          </a:p>
          <a:p>
            <a:pPr marL="342900" indent="-342900">
              <a:spcBef>
                <a:spcPct val="20000"/>
              </a:spcBef>
            </a:pPr>
            <a:r>
              <a:rPr lang="es-MX" sz="3200" b="1" dirty="0" smtClean="0"/>
              <a:t>-</a:t>
            </a:r>
            <a:r>
              <a:rPr lang="es-MX" sz="3200" b="1" dirty="0" err="1" smtClean="0"/>
              <a:t>L’amour</a:t>
            </a:r>
            <a:r>
              <a:rPr lang="es-MX" sz="3200" b="1" dirty="0" smtClean="0"/>
              <a:t> et </a:t>
            </a:r>
            <a:r>
              <a:rPr lang="es-MX" sz="3200" b="1" dirty="0" err="1" smtClean="0"/>
              <a:t>l’appartenance</a:t>
            </a:r>
            <a:r>
              <a:rPr lang="es-MX" sz="3200" b="1" dirty="0" smtClean="0"/>
              <a:t>.</a:t>
            </a:r>
            <a:endParaRPr lang="es-CO" sz="32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786050" y="2571744"/>
            <a:ext cx="6143668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None/>
            </a:pPr>
            <a:r>
              <a:rPr lang="es-MX" sz="3200" b="1" dirty="0" err="1" smtClean="0"/>
              <a:t>Identiques</a:t>
            </a:r>
            <a:r>
              <a:rPr lang="es-MX" sz="3200" b="1" dirty="0" smtClean="0"/>
              <a:t> à </a:t>
            </a:r>
            <a:r>
              <a:rPr lang="es-MX" sz="3200" b="1" dirty="0" err="1" smtClean="0"/>
              <a:t>celles</a:t>
            </a:r>
            <a:r>
              <a:rPr lang="es-MX" sz="3200" b="1" dirty="0" smtClean="0"/>
              <a:t> des </a:t>
            </a:r>
            <a:r>
              <a:rPr lang="es-MX" sz="3200" b="1" dirty="0" err="1" smtClean="0"/>
              <a:t>adultes</a:t>
            </a:r>
            <a:r>
              <a:rPr lang="es-MX" sz="3200" b="1" dirty="0" smtClean="0"/>
              <a:t>:</a:t>
            </a:r>
            <a:endParaRPr lang="es-CO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11" name="TextBox 10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57464" y="1357298"/>
            <a:ext cx="6686536" cy="5000660"/>
          </a:xfrm>
        </p:spPr>
        <p:txBody>
          <a:bodyPr>
            <a:normAutofit lnSpcReduction="10000"/>
          </a:bodyPr>
          <a:lstStyle/>
          <a:p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À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moins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que 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aient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l’estomac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satisfait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un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environnement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chaleureux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acceuillant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sécurité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sera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difficile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d’accepter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d’exprimer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l’amour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dépouvus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ces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nécessités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base,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affichent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comportements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agaçants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(cris,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accès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colère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disputes.)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390" y="1000108"/>
            <a:ext cx="6572328" cy="5572164"/>
          </a:xfrm>
        </p:spPr>
        <p:txBody>
          <a:bodyPr/>
          <a:lstStyle/>
          <a:p>
            <a:pPr algn="just"/>
            <a:r>
              <a:rPr lang="es-MX" b="1" dirty="0" smtClean="0">
                <a:latin typeface="Andalus" pitchFamily="18" charset="-78"/>
                <a:cs typeface="Andalus" pitchFamily="18" charset="-78"/>
              </a:rPr>
              <a:t>Que se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passe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-t-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il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lorsqu’un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enfant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ne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dort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pas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assez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toute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la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nuit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?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Comment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cela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affecte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-t-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il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son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comportement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?</a:t>
            </a:r>
          </a:p>
          <a:p>
            <a:pPr algn="just"/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Durant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les sept (7)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premières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années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de la vie, les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sont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fondamentalement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responsables de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répondre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à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tous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les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de la vie de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leurs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, ce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qui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requiert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le </a:t>
            </a:r>
            <a:r>
              <a:rPr lang="es-MX" b="1" u="sng" dirty="0" err="1" smtClean="0">
                <a:latin typeface="Andalus" pitchFamily="18" charset="-78"/>
                <a:cs typeface="Andalus" pitchFamily="18" charset="-78"/>
              </a:rPr>
              <a:t>sacrifice</a:t>
            </a:r>
            <a:r>
              <a:rPr lang="es-MX" b="1" u="sng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latin typeface="Andalus" pitchFamily="18" charset="-78"/>
                <a:cs typeface="Andalus" pitchFamily="18" charset="-78"/>
              </a:rPr>
              <a:t>d’une</a:t>
            </a:r>
            <a:r>
              <a:rPr lang="es-MX" b="1" u="sng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latin typeface="Andalus" pitchFamily="18" charset="-78"/>
                <a:cs typeface="Andalus" pitchFamily="18" charset="-78"/>
              </a:rPr>
              <a:t>partie</a:t>
            </a:r>
            <a:r>
              <a:rPr lang="es-MX" b="1" u="sng" dirty="0" smtClean="0">
                <a:latin typeface="Andalus" pitchFamily="18" charset="-78"/>
                <a:cs typeface="Andalus" pitchFamily="18" charset="-78"/>
              </a:rPr>
              <a:t> de </a:t>
            </a:r>
            <a:r>
              <a:rPr lang="es-MX" b="1" u="sng" dirty="0" err="1" smtClean="0">
                <a:latin typeface="Andalus" pitchFamily="18" charset="-78"/>
                <a:cs typeface="Andalus" pitchFamily="18" charset="-78"/>
              </a:rPr>
              <a:t>leur</a:t>
            </a:r>
            <a:r>
              <a:rPr lang="es-MX" b="1" u="sng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latin typeface="Andalus" pitchFamily="18" charset="-78"/>
                <a:cs typeface="Andalus" pitchFamily="18" charset="-78"/>
              </a:rPr>
              <a:t>temps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.</a:t>
            </a:r>
            <a:endParaRPr lang="es-CO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s-CO" b="1" dirty="0" smtClean="0">
              <a:latin typeface="Andalus" pitchFamily="18" charset="-78"/>
              <a:cs typeface="Andalus" pitchFamily="18" charset="-78"/>
            </a:endParaRPr>
          </a:p>
          <a:p>
            <a:endParaRPr lang="es-CO" dirty="0"/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357298"/>
            <a:ext cx="6400816" cy="4983179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fermes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tendres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préfèrent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considérer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l’attention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qu’ils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accordent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un “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privilège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” et non un “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sacrifice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”.</a:t>
            </a:r>
          </a:p>
          <a:p>
            <a:pPr algn="just"/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Rappelez-vous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que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prendre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soin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d’eux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bénéficiant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latin typeface="Andalus" pitchFamily="18" charset="-78"/>
                <a:cs typeface="Andalus" pitchFamily="18" charset="-78"/>
              </a:rPr>
              <a:t>d’un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privilège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af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fermit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lien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amour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qui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vous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unit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eux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8944" y="917270"/>
            <a:ext cx="8229600" cy="107157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ATTENTION AUX BESOINS PHYSIQUES</a:t>
            </a: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14588" y="2357454"/>
            <a:ext cx="6721908" cy="46434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Quelles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nécessités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physiques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?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faut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satisfaire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la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fois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physiques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psychologiques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sinon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les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peuvent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se sentir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isolés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ou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rejetés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 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51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2071678"/>
            <a:ext cx="6186502" cy="471490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Répondre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aux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des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d’une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manière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psychologiquement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préjudiciable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peut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briser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la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coupe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d’amour</a:t>
            </a:r>
            <a:r>
              <a:rPr lang="es-MX" sz="28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(Ces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enfants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croissent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en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agissant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sans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inhibitions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imposant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volonté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tous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,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recherchant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l’attention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par des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comportements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28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négatifs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. 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MX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500166" y="908720"/>
            <a:ext cx="7572428" cy="1214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Que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pourrais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-je faire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pour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transformer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mon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attitude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sacrifice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et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arriver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à  me sentir </a:t>
            </a:r>
            <a:r>
              <a:rPr kumimoji="0" lang="es-MX" sz="14400" b="1" i="0" u="none" strike="noStrike" kern="1200" normalizeH="0" baseline="0" noProof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privilégié</a:t>
            </a: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</a:t>
            </a:r>
            <a:endParaRPr kumimoji="0" lang="es-CO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24573" y="-243408"/>
            <a:ext cx="2355939" cy="1323439"/>
            <a:chOff x="6824573" y="-198695"/>
            <a:chExt cx="2355939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4950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000108"/>
            <a:ext cx="6186502" cy="512605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“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Certains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croient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prendre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soin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du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bébé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quand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a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faim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ou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a un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autre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besoin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physique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l’encourage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développer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l’é</a:t>
            </a:r>
            <a:r>
              <a:rPr lang="es-MX" sz="30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gocentrisme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Ils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pensent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qu’ils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doivent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entrainer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bébé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à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adopter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l’horaire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choix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manger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dormir,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selon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propre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convenance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 et non le bien de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l’enfant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”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Les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doivent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se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demander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s’il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u="sng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vaut</a:t>
            </a:r>
            <a:r>
              <a:rPr lang="es-MX" sz="30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u="sng" dirty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la </a:t>
            </a:r>
            <a:r>
              <a:rPr lang="es-MX" sz="30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peine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mettre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en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péril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le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développement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adéquat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et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sain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du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bébé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pour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satisfaire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leur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r>
              <a:rPr lang="es-MX" sz="3000" b="1" dirty="0" err="1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propre</a:t>
            </a:r>
            <a:r>
              <a:rPr lang="es-MX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confort.</a:t>
            </a:r>
            <a:r>
              <a:rPr lang="fr-FR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 rot="20559942">
            <a:off x="129724" y="873108"/>
            <a:ext cx="83869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Séminaire </a:t>
            </a:r>
            <a:endParaRPr lang="en-US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53071"/>
            <a:ext cx="2095317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« C » pour Considération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361" y="6407750"/>
            <a:ext cx="2036135" cy="26161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24573" y="-198695"/>
            <a:ext cx="2355939" cy="1323439"/>
            <a:chOff x="6824573" y="-198695"/>
            <a:chExt cx="2355939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6824573" y="377191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65907" y="66337"/>
              <a:ext cx="1614605" cy="936104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1365418">
              <a:off x="7279618" y="-198695"/>
              <a:ext cx="99283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0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0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874</Words>
  <Application>Microsoft Office PowerPoint</Application>
  <PresentationFormat>On-screen Show (4:3)</PresentationFormat>
  <Paragraphs>175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ATTENTION AUX BESOINS PHYSIQUES</vt:lpstr>
      <vt:lpstr>Slide 8</vt:lpstr>
      <vt:lpstr>Slide 9</vt:lpstr>
      <vt:lpstr>Slide 10</vt:lpstr>
      <vt:lpstr>Slide 11</vt:lpstr>
      <vt:lpstr>Slide 12</vt:lpstr>
      <vt:lpstr>ATTENTION  À ACCORDER AUX           BESOINS  PSYCHOLOGIQUES:</vt:lpstr>
      <vt:lpstr>Slide 14</vt:lpstr>
      <vt:lpstr>Enseignez aux enfants  à s’occuper des besoins d’autrui.</vt:lpstr>
      <vt:lpstr>Slide 16</vt:lpstr>
      <vt:lpstr>Slide 17</vt:lpstr>
    </vt:vector>
  </TitlesOfParts>
  <Company>Luffi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Luffi</dc:creator>
  <cp:lastModifiedBy>Pamella Scott</cp:lastModifiedBy>
  <cp:revision>29</cp:revision>
  <dcterms:created xsi:type="dcterms:W3CDTF">2013-11-05T15:15:28Z</dcterms:created>
  <dcterms:modified xsi:type="dcterms:W3CDTF">2014-09-15T19:42:58Z</dcterms:modified>
</cp:coreProperties>
</file>